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23 gồm 2 chục và 3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933124"/>
            <a:ext cx="3395816" cy="1513373"/>
            <a:chOff x="375784" y="2148986"/>
            <a:chExt cx="2840018" cy="1265677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148986"/>
              <a:ext cx="2840018" cy="1265677"/>
              <a:chOff x="75305" y="1382273"/>
              <a:chExt cx="2840018" cy="1265677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955063" y="138227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      gồm 1 chục và 8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18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5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gồm 6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gồm       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359</Words>
  <Application>Microsoft Office PowerPoint</Application>
  <PresentationFormat>On-screen Show (16:9)</PresentationFormat>
  <Paragraphs>194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112</cp:revision>
  <dcterms:created xsi:type="dcterms:W3CDTF">2021-01-09T02:19:28Z</dcterms:created>
  <dcterms:modified xsi:type="dcterms:W3CDTF">2022-01-24T10:33:02Z</dcterms:modified>
</cp:coreProperties>
</file>